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3" r:id="rId7"/>
    <p:sldId id="261" r:id="rId8"/>
    <p:sldId id="262" r:id="rId9"/>
    <p:sldId id="264"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4" d="100"/>
          <a:sy n="74" d="100"/>
        </p:scale>
        <p:origin x="-104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A8ECD747-7D41-4D45-BB00-2D7EB0FCEF9A}" type="datetimeFigureOut">
              <a:rPr lang="en-US" smtClean="0"/>
              <a:t>4/16/2012</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F8CE3804-88AD-BA49-9FED-C5C414F596E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8ECD747-7D41-4D45-BB00-2D7EB0FCEF9A}" type="datetimeFigureOut">
              <a:rPr lang="en-US" smtClean="0"/>
              <a:t>4/16/2012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CE3804-88AD-BA49-9FED-C5C414F596E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8ECD747-7D41-4D45-BB00-2D7EB0FCEF9A}" type="datetimeFigureOut">
              <a:rPr lang="en-US" smtClean="0"/>
              <a:t>4/16/2012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CE3804-88AD-BA49-9FED-C5C414F596E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A8ECD747-7D41-4D45-BB00-2D7EB0FCEF9A}" type="datetimeFigureOut">
              <a:rPr lang="en-US" smtClean="0"/>
              <a:t>4/16/2012</a:t>
            </a:fld>
            <a:endParaRPr lang="en-US"/>
          </a:p>
        </p:txBody>
      </p:sp>
      <p:sp>
        <p:nvSpPr>
          <p:cNvPr id="9" name="Slide Number Placeholder 8"/>
          <p:cNvSpPr>
            <a:spLocks noGrp="1"/>
          </p:cNvSpPr>
          <p:nvPr>
            <p:ph type="sldNum" sz="quarter" idx="15"/>
          </p:nvPr>
        </p:nvSpPr>
        <p:spPr/>
        <p:txBody>
          <a:bodyPr rtlCol="0"/>
          <a:lstStyle/>
          <a:p>
            <a:fld id="{F8CE3804-88AD-BA49-9FED-C5C414F596E4}"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A8ECD747-7D41-4D45-BB00-2D7EB0FCEF9A}" type="datetimeFigureOut">
              <a:rPr lang="en-US" smtClean="0"/>
              <a:t>4/16/2012</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F8CE3804-88AD-BA49-9FED-C5C414F596E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8ECD747-7D41-4D45-BB00-2D7EB0FCEF9A}" type="datetimeFigureOut">
              <a:rPr lang="en-US" smtClean="0"/>
              <a:t>4/16/2012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CE3804-88AD-BA49-9FED-C5C414F596E4}"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A8ECD747-7D41-4D45-BB00-2D7EB0FCEF9A}" type="datetimeFigureOut">
              <a:rPr lang="en-US" smtClean="0"/>
              <a:t>4/16/2012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8CE3804-88AD-BA49-9FED-C5C414F596E4}"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A8ECD747-7D41-4D45-BB00-2D7EB0FCEF9A}" type="datetimeFigureOut">
              <a:rPr lang="en-US" smtClean="0"/>
              <a:t>4/16/2012</a:t>
            </a:fld>
            <a:endParaRPr lang="en-US"/>
          </a:p>
        </p:txBody>
      </p:sp>
      <p:sp>
        <p:nvSpPr>
          <p:cNvPr id="7" name="Slide Number Placeholder 6"/>
          <p:cNvSpPr>
            <a:spLocks noGrp="1"/>
          </p:cNvSpPr>
          <p:nvPr>
            <p:ph type="sldNum" sz="quarter" idx="11"/>
          </p:nvPr>
        </p:nvSpPr>
        <p:spPr/>
        <p:txBody>
          <a:bodyPr rtlCol="0"/>
          <a:lstStyle/>
          <a:p>
            <a:fld id="{F8CE3804-88AD-BA49-9FED-C5C414F596E4}"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ECD747-7D41-4D45-BB00-2D7EB0FCEF9A}" type="datetimeFigureOut">
              <a:rPr lang="en-US" smtClean="0"/>
              <a:t>4/16/2012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8CE3804-88AD-BA49-9FED-C5C414F596E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A8ECD747-7D41-4D45-BB00-2D7EB0FCEF9A}" type="datetimeFigureOut">
              <a:rPr lang="en-US" smtClean="0"/>
              <a:t>4/16/2012</a:t>
            </a:fld>
            <a:endParaRPr lang="en-US"/>
          </a:p>
        </p:txBody>
      </p:sp>
      <p:sp>
        <p:nvSpPr>
          <p:cNvPr id="22" name="Slide Number Placeholder 21"/>
          <p:cNvSpPr>
            <a:spLocks noGrp="1"/>
          </p:cNvSpPr>
          <p:nvPr>
            <p:ph type="sldNum" sz="quarter" idx="15"/>
          </p:nvPr>
        </p:nvSpPr>
        <p:spPr/>
        <p:txBody>
          <a:bodyPr rtlCol="0"/>
          <a:lstStyle/>
          <a:p>
            <a:fld id="{F8CE3804-88AD-BA49-9FED-C5C414F596E4}"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A8ECD747-7D41-4D45-BB00-2D7EB0FCEF9A}" type="datetimeFigureOut">
              <a:rPr lang="en-US" smtClean="0"/>
              <a:t>4/16/2012</a:t>
            </a:fld>
            <a:endParaRPr lang="en-US"/>
          </a:p>
        </p:txBody>
      </p:sp>
      <p:sp>
        <p:nvSpPr>
          <p:cNvPr id="18" name="Slide Number Placeholder 17"/>
          <p:cNvSpPr>
            <a:spLocks noGrp="1"/>
          </p:cNvSpPr>
          <p:nvPr>
            <p:ph type="sldNum" sz="quarter" idx="11"/>
          </p:nvPr>
        </p:nvSpPr>
        <p:spPr/>
        <p:txBody>
          <a:bodyPr rtlCol="0"/>
          <a:lstStyle/>
          <a:p>
            <a:fld id="{F8CE3804-88AD-BA49-9FED-C5C414F596E4}"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8ECD747-7D41-4D45-BB00-2D7EB0FCEF9A}" type="datetimeFigureOut">
              <a:rPr lang="en-US" smtClean="0"/>
              <a:t>4/16/2012</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F8CE3804-88AD-BA49-9FED-C5C414F596E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scholarshipnet.info/"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dianahacker.com/pdfs/hacker-levi-mla.pdf" TargetMode="External"/><Relationship Id="rId2" Type="http://schemas.openxmlformats.org/officeDocument/2006/relationships/hyperlink" Target="http://www.youtube.com/watch?v=37p4KS9DYmk&amp;feature=related"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From the Cards to the Page</a:t>
            </a:r>
            <a:endParaRPr lang="en-US" dirty="0"/>
          </a:p>
        </p:txBody>
      </p:sp>
      <p:sp>
        <p:nvSpPr>
          <p:cNvPr id="3" name="Subtitle 2"/>
          <p:cNvSpPr>
            <a:spLocks noGrp="1"/>
          </p:cNvSpPr>
          <p:nvPr>
            <p:ph type="subTitle" idx="1"/>
          </p:nvPr>
        </p:nvSpPr>
        <p:spPr/>
        <p:txBody>
          <a:bodyPr/>
          <a:lstStyle/>
          <a:p>
            <a:r>
              <a:rPr lang="en-US" dirty="0" smtClean="0"/>
              <a:t>Organizing your research paper to write successfully.</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we are in the research process:</a:t>
            </a:r>
            <a:endParaRPr lang="en-US" dirty="0"/>
          </a:p>
        </p:txBody>
      </p:sp>
      <p:sp>
        <p:nvSpPr>
          <p:cNvPr id="3" name="Content Placeholder 2"/>
          <p:cNvSpPr>
            <a:spLocks noGrp="1"/>
          </p:cNvSpPr>
          <p:nvPr>
            <p:ph sz="quarter" idx="1"/>
          </p:nvPr>
        </p:nvSpPr>
        <p:spPr/>
        <p:txBody>
          <a:bodyPr>
            <a:normAutofit fontScale="92500" lnSpcReduction="10000"/>
          </a:bodyPr>
          <a:lstStyle/>
          <a:p>
            <a:r>
              <a:rPr lang="en-US" b="1" dirty="0" smtClean="0"/>
              <a:t>Step 4. Prepare Note Cards.</a:t>
            </a:r>
          </a:p>
          <a:p>
            <a:r>
              <a:rPr lang="en-US" b="1" dirty="0" smtClean="0">
                <a:hlinkClick r:id="rId2"/>
              </a:rPr>
              <a:t>Use note cards to record notes from each source you use  whenwriting your paper. Number your note cards to keep track of them.</a:t>
            </a:r>
          </a:p>
          <a:p>
            <a:r>
              <a:rPr lang="en-US" b="1" dirty="0" smtClean="0">
                <a:hlinkClick r:id="rId2"/>
              </a:rPr>
              <a:t>Step 5. Prepare an Outline. Write an outline for your paper by organizing your notes from the note cards into topics, subtopics, details, and subdetails. Use an organizationsuch as:    </a:t>
            </a:r>
          </a:p>
          <a:p>
            <a:r>
              <a:rPr lang="en-US" b="1" dirty="0" smtClean="0">
                <a:hlinkClick r:id="rId2"/>
              </a:rPr>
              <a:t>      I. (topic)                A. (subtopic)                     1.(detail)                          a.(subdetail)  Step 6. Write A Rough Draft. Useyour note cards and outline to write a rough draft of your paper. As you write your draft, use numbered footnotes to credit sources from which you take quotations or major ideas</a:t>
            </a:r>
            <a:r>
              <a:rPr lang="en-US" b="1" dirty="0" smtClean="0"/>
              <a:t>.</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Outlining</a:t>
            </a:r>
            <a:endParaRPr lang="en-US" dirty="0"/>
          </a:p>
        </p:txBody>
      </p:sp>
      <p:sp>
        <p:nvSpPr>
          <p:cNvPr id="3" name="Content Placeholder 2"/>
          <p:cNvSpPr>
            <a:spLocks noGrp="1"/>
          </p:cNvSpPr>
          <p:nvPr>
            <p:ph sz="quarter" idx="1"/>
          </p:nvPr>
        </p:nvSpPr>
        <p:spPr/>
        <p:txBody>
          <a:bodyPr/>
          <a:lstStyle/>
          <a:p>
            <a:r>
              <a:rPr lang="en-US" dirty="0" smtClean="0"/>
              <a:t>Always utilize the format you were taught earlier in the year with Roman numerals, capitol letters and lower case letters.  This format can be used in Microsoft word.</a:t>
            </a:r>
          </a:p>
          <a:p>
            <a:pPr>
              <a:buNone/>
            </a:pPr>
            <a:r>
              <a:rPr lang="en-US" dirty="0" smtClean="0">
                <a:hlinkClick r:id="rId2"/>
              </a:rPr>
              <a:t>http://www.youtube.com/watch?v=37p4KS9DYmk&amp;feature=related</a:t>
            </a:r>
            <a:endParaRPr lang="en-US" dirty="0" smtClean="0"/>
          </a:p>
          <a:p>
            <a:pPr>
              <a:buNone/>
            </a:pPr>
            <a:endParaRPr lang="en-US" dirty="0" smtClean="0"/>
          </a:p>
          <a:p>
            <a:r>
              <a:rPr lang="en-US" dirty="0" smtClean="0"/>
              <a:t>Let’s examine a formal outline in MLA format at the beginning of a research paper. </a:t>
            </a:r>
            <a:r>
              <a:rPr lang="en-US" dirty="0" smtClean="0">
                <a:hlinkClick r:id="rId3"/>
              </a:rPr>
              <a:t>http://dianahacker.com/pdfs/hacker-levi-mla.pdf</a:t>
            </a:r>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the first draft: Introduction</a:t>
            </a:r>
            <a:endParaRPr lang="en-US" dirty="0"/>
          </a:p>
        </p:txBody>
      </p:sp>
      <p:sp>
        <p:nvSpPr>
          <p:cNvPr id="3" name="Content Placeholder 2"/>
          <p:cNvSpPr>
            <a:spLocks noGrp="1"/>
          </p:cNvSpPr>
          <p:nvPr>
            <p:ph sz="quarter" idx="1"/>
          </p:nvPr>
        </p:nvSpPr>
        <p:spPr/>
        <p:txBody>
          <a:bodyPr/>
          <a:lstStyle/>
          <a:p>
            <a:r>
              <a:rPr lang="en-US" dirty="0" smtClean="0"/>
              <a:t>The introduction should do two to three things.  The first part should say something interesting or surprising about your subject to gain your readers’ attention.  You should provide necessary background information.  Lastly, you should identify the specific focus or thesis of our research.  This will be a ½ page to a full page.</a:t>
            </a:r>
          </a:p>
          <a:p>
            <a:r>
              <a:rPr lang="en-US" dirty="0" smtClean="0"/>
              <a:t>Start with a revealing story or quotation.</a:t>
            </a:r>
          </a:p>
          <a:p>
            <a:r>
              <a:rPr lang="en-US" dirty="0" smtClean="0"/>
              <a:t>Give important background information.</a:t>
            </a:r>
          </a:p>
          <a:p>
            <a:r>
              <a:rPr lang="en-US" dirty="0" smtClean="0"/>
              <a:t>Offer a series of interesting or surprising facts.</a:t>
            </a:r>
          </a:p>
          <a:p>
            <a:r>
              <a:rPr lang="en-US" dirty="0" smtClean="0"/>
              <a:t>Provide important definitions.</a:t>
            </a:r>
          </a:p>
          <a:p>
            <a:r>
              <a:rPr lang="en-US" dirty="0" smtClean="0"/>
              <a:t>State the reason this topic is important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the body:</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Write systematically by carefully following your working outline and note cards right from the start.</a:t>
            </a:r>
          </a:p>
          <a:p>
            <a:r>
              <a:rPr lang="en-US" dirty="0" smtClean="0"/>
              <a:t>Begin by organizing your note cards in main points.  </a:t>
            </a:r>
          </a:p>
          <a:p>
            <a:r>
              <a:rPr lang="en-US" dirty="0" smtClean="0"/>
              <a:t>Write a general statement that covers each main point.</a:t>
            </a:r>
          </a:p>
          <a:p>
            <a:r>
              <a:rPr lang="en-US" dirty="0" smtClean="0"/>
              <a:t>Use the note cards to add supporting facts and details to each main statement.  Repeat this process until you have dealt with all the main points in your outline.</a:t>
            </a:r>
          </a:p>
          <a:p>
            <a:r>
              <a:rPr lang="en-US" dirty="0" smtClean="0"/>
              <a:t>Begin with counter argument topics and then refute them when discussing the problem.</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body outline format/idea :</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I. What opposing side thinks about pink slime.</a:t>
            </a:r>
          </a:p>
          <a:p>
            <a:pPr>
              <a:buNone/>
            </a:pPr>
            <a:r>
              <a:rPr lang="en-US" dirty="0" smtClean="0"/>
              <a:t>       A. Sub-point</a:t>
            </a:r>
          </a:p>
          <a:p>
            <a:pPr>
              <a:buNone/>
            </a:pPr>
            <a:r>
              <a:rPr lang="en-US" dirty="0" smtClean="0"/>
              <a:t>           a. examples and evidence</a:t>
            </a:r>
          </a:p>
          <a:p>
            <a:pPr>
              <a:buNone/>
            </a:pPr>
            <a:r>
              <a:rPr lang="en-US" dirty="0" smtClean="0"/>
              <a:t>		</a:t>
            </a:r>
            <a:r>
              <a:rPr lang="en-US" dirty="0" err="1" smtClean="0"/>
              <a:t>b</a:t>
            </a:r>
            <a:r>
              <a:rPr lang="en-US" dirty="0" smtClean="0"/>
              <a:t>. examples and evidence</a:t>
            </a:r>
          </a:p>
          <a:p>
            <a:pPr marL="514350" indent="-514350">
              <a:buNone/>
            </a:pPr>
            <a:r>
              <a:rPr lang="en-US" dirty="0" smtClean="0"/>
              <a:t>  II. Pink slime is lean</a:t>
            </a:r>
          </a:p>
          <a:p>
            <a:pPr marL="514350" indent="-514350">
              <a:buNone/>
            </a:pPr>
            <a:r>
              <a:rPr lang="en-US" dirty="0" smtClean="0"/>
              <a:t>     A. 90% fat free.</a:t>
            </a:r>
          </a:p>
          <a:p>
            <a:pPr marL="514350" indent="-514350">
              <a:buNone/>
            </a:pPr>
            <a:r>
              <a:rPr lang="en-US" dirty="0" smtClean="0"/>
              <a:t>	 a. quote from Eldon Roth</a:t>
            </a:r>
          </a:p>
          <a:p>
            <a:pPr marL="514350" indent="-514350">
              <a:buNone/>
            </a:pPr>
            <a:r>
              <a:rPr lang="en-US" dirty="0" smtClean="0"/>
              <a:t>        </a:t>
            </a:r>
            <a:r>
              <a:rPr lang="en-US" dirty="0" err="1" smtClean="0"/>
              <a:t>b</a:t>
            </a:r>
            <a:r>
              <a:rPr lang="en-US" dirty="0" smtClean="0"/>
              <a:t>. paraphrase from article</a:t>
            </a:r>
          </a:p>
          <a:p>
            <a:pPr marL="514350" indent="-514350">
              <a:buNone/>
            </a:pPr>
            <a:r>
              <a:rPr lang="en-US" dirty="0" smtClean="0"/>
              <a:t>III. Pink slime is extremely safe</a:t>
            </a:r>
          </a:p>
          <a:p>
            <a:pPr marL="514350" indent="-514350">
              <a:buNone/>
            </a:pPr>
            <a:r>
              <a:rPr lang="en-US" dirty="0" smtClean="0"/>
              <a:t>       a. stats on safety meat ranking</a:t>
            </a:r>
          </a:p>
          <a:p>
            <a:pPr marL="514350" indent="-514350">
              <a:buNone/>
            </a:pPr>
            <a:r>
              <a:rPr lang="en-US" dirty="0" smtClean="0"/>
              <a:t>       </a:t>
            </a:r>
            <a:r>
              <a:rPr lang="en-US" dirty="0" err="1" smtClean="0"/>
              <a:t>b</a:t>
            </a:r>
            <a:r>
              <a:rPr lang="en-US" dirty="0" smtClean="0"/>
              <a:t>. personal interview with an intern at BPI</a:t>
            </a:r>
          </a:p>
          <a:p>
            <a:pPr marL="514350" indent="-514350">
              <a:buNone/>
            </a:pPr>
            <a:r>
              <a:rPr lang="en-US" dirty="0" smtClean="0"/>
              <a:t>Etc….</a:t>
            </a:r>
          </a:p>
          <a:p>
            <a:pPr marL="514350" indent="-514350">
              <a:buNone/>
            </a:pPr>
            <a:endParaRPr lang="en-US" dirty="0" smtClean="0"/>
          </a:p>
          <a:p>
            <a:pPr marL="514350" indent="-514350">
              <a:buNone/>
            </a:pPr>
            <a:endParaRPr lang="en-US" dirty="0" smtClean="0"/>
          </a:p>
          <a:p>
            <a:pPr marL="514350" indent="-514350">
              <a:buNone/>
            </a:pPr>
            <a:endParaRPr lang="en-US" dirty="0" smtClean="0"/>
          </a:p>
          <a:p>
            <a:pPr marL="514350" indent="-514350">
              <a:buNone/>
            </a:pPr>
            <a:endParaRPr lang="en-US" dirty="0" smtClean="0"/>
          </a:p>
          <a:p>
            <a:pPr marL="514350" indent="-514350">
              <a:buNone/>
            </a:pPr>
            <a:endParaRPr lang="en-US" dirty="0" smtClean="0"/>
          </a:p>
          <a:p>
            <a:pPr marL="514350" indent="-514350">
              <a:buNone/>
            </a:pPr>
            <a:endParaRPr lang="en-US"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the conclusion</a:t>
            </a:r>
            <a:endParaRPr lang="en-US" dirty="0"/>
          </a:p>
        </p:txBody>
      </p:sp>
      <p:sp>
        <p:nvSpPr>
          <p:cNvPr id="3" name="Content Placeholder 2"/>
          <p:cNvSpPr>
            <a:spLocks noGrp="1"/>
          </p:cNvSpPr>
          <p:nvPr>
            <p:ph sz="quarter" idx="1"/>
          </p:nvPr>
        </p:nvSpPr>
        <p:spPr/>
        <p:txBody>
          <a:bodyPr/>
          <a:lstStyle/>
          <a:p>
            <a:r>
              <a:rPr lang="en-US" dirty="0" smtClean="0"/>
              <a:t>You need to re-summarize your thesis and your main points.</a:t>
            </a:r>
          </a:p>
          <a:p>
            <a:r>
              <a:rPr lang="en-US" dirty="0" smtClean="0"/>
              <a:t>Leave your readers with a clear understanding of the importance of your research.  After reviewing your main points, draw a final conclusion or solution.</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a:t>
            </a:r>
            <a:endParaRPr lang="en-US" dirty="0"/>
          </a:p>
        </p:txBody>
      </p:sp>
      <p:sp>
        <p:nvSpPr>
          <p:cNvPr id="3" name="Content Placeholder 2"/>
          <p:cNvSpPr>
            <a:spLocks noGrp="1"/>
          </p:cNvSpPr>
          <p:nvPr>
            <p:ph sz="quarter" idx="1"/>
          </p:nvPr>
        </p:nvSpPr>
        <p:spPr/>
        <p:txBody>
          <a:bodyPr/>
          <a:lstStyle/>
          <a:p>
            <a:r>
              <a:rPr lang="en-US" dirty="0" smtClean="0"/>
              <a:t>Revise your draft at least twice.  Since you will have little time for smart thinking, consider making an appointment at the Morningside or WIT writing centers.  Talk to another teacher or parent about possibly proof-reading your work. Honestly peer edit for your classmates.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Essay page totals</a:t>
            </a:r>
            <a:endParaRPr lang="en-US" dirty="0"/>
          </a:p>
        </p:txBody>
      </p:sp>
      <p:sp>
        <p:nvSpPr>
          <p:cNvPr id="3" name="Content Placeholder 2"/>
          <p:cNvSpPr>
            <a:spLocks noGrp="1"/>
          </p:cNvSpPr>
          <p:nvPr>
            <p:ph sz="quarter" idx="1"/>
          </p:nvPr>
        </p:nvSpPr>
        <p:spPr/>
        <p:txBody>
          <a:bodyPr/>
          <a:lstStyle/>
          <a:p>
            <a:r>
              <a:rPr lang="en-US" dirty="0" smtClean="0"/>
              <a:t>Title page -1</a:t>
            </a:r>
          </a:p>
          <a:p>
            <a:r>
              <a:rPr lang="en-US" dirty="0" smtClean="0"/>
              <a:t>Introduction - ½ to 1 page</a:t>
            </a:r>
          </a:p>
          <a:p>
            <a:r>
              <a:rPr lang="en-US" dirty="0" smtClean="0"/>
              <a:t>Main Point 1 – about 1 page</a:t>
            </a:r>
          </a:p>
          <a:p>
            <a:r>
              <a:rPr lang="en-US" dirty="0" smtClean="0"/>
              <a:t>Main Point 2 – about 1 page</a:t>
            </a:r>
          </a:p>
          <a:p>
            <a:r>
              <a:rPr lang="en-US" dirty="0" smtClean="0"/>
              <a:t>Main Point 3 – about 1 page</a:t>
            </a:r>
          </a:p>
          <a:p>
            <a:r>
              <a:rPr lang="en-US" dirty="0" smtClean="0"/>
              <a:t>Solution/Action  - about 1 page</a:t>
            </a:r>
          </a:p>
          <a:p>
            <a:r>
              <a:rPr lang="en-US" dirty="0" smtClean="0"/>
              <a:t>Conclusion – ½ to 1 page</a:t>
            </a:r>
          </a:p>
          <a:p>
            <a:r>
              <a:rPr lang="en-US" dirty="0" smtClean="0"/>
              <a:t>Works Cited – 1 page</a:t>
            </a:r>
          </a:p>
          <a:p>
            <a:endParaRPr lang="en-US" dirty="0"/>
          </a:p>
          <a:p>
            <a:r>
              <a:rPr lang="en-US" dirty="0" smtClean="0"/>
              <a:t>REVIEW THE ORIGINAL PPT to ensure you have all the needed information for </a:t>
            </a:r>
            <a:r>
              <a:rPr lang="en-US" smtClean="0"/>
              <a:t>your essay!</a:t>
            </a:r>
            <a:endParaRPr lang="en-US" dirty="0" smtClean="0"/>
          </a:p>
          <a:p>
            <a:endParaRPr lang="en-US" dirty="0"/>
          </a:p>
        </p:txBody>
      </p:sp>
    </p:spTree>
    <p:extLst>
      <p:ext uri="{BB962C8B-B14F-4D97-AF65-F5344CB8AC3E}">
        <p14:creationId xmlns:p14="http://schemas.microsoft.com/office/powerpoint/2010/main" val="110628151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Oriel.thmx</Template>
  <TotalTime>103</TotalTime>
  <Words>460</Words>
  <Application>Microsoft Office PowerPoint</Application>
  <PresentationFormat>On-screen Show (4:3)</PresentationFormat>
  <Paragraphs>58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Oriel</vt:lpstr>
      <vt:lpstr>From the Cards to the Page</vt:lpstr>
      <vt:lpstr>Where we are in the research process:</vt:lpstr>
      <vt:lpstr>Outlining</vt:lpstr>
      <vt:lpstr>Writing the first draft: Introduction</vt:lpstr>
      <vt:lpstr>Writing the body:</vt:lpstr>
      <vt:lpstr>Possible body outline format/idea :</vt:lpstr>
      <vt:lpstr>Writing the conclusion</vt:lpstr>
      <vt:lpstr>Revision</vt:lpstr>
      <vt:lpstr>Final Essay page totals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the Cards to the Page</dc:title>
  <dc:creator>Kathryn Fairchild</dc:creator>
  <cp:lastModifiedBy>BIELENBERG, SHERRY</cp:lastModifiedBy>
  <cp:revision>4</cp:revision>
  <dcterms:created xsi:type="dcterms:W3CDTF">2012-04-16T04:27:37Z</dcterms:created>
  <dcterms:modified xsi:type="dcterms:W3CDTF">2012-04-16T12:15:22Z</dcterms:modified>
</cp:coreProperties>
</file>